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0000"/>
    <a:srgbClr val="E30400"/>
    <a:srgbClr val="E49505"/>
    <a:srgbClr val="FFD07B"/>
    <a:srgbClr val="FC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1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20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44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2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7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5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0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7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1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7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9EA71-BB2D-4D88-ACC5-14ADE727AF15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6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6C94B7-7B46-9B81-2435-D4301CE028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28FC6-969E-A6B1-6612-55121EBEF9A0}"/>
              </a:ext>
            </a:extLst>
          </p:cNvPr>
          <p:cNvSpPr txBox="1"/>
          <p:nvPr/>
        </p:nvSpPr>
        <p:spPr>
          <a:xfrm>
            <a:off x="1570312" y="173736"/>
            <a:ext cx="6003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Charleston, Mississippi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A5E95-F4AB-E534-9DAC-9A88FBB76718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634C6A-DC1A-9F10-70AD-7D4B7E128B80}"/>
              </a:ext>
            </a:extLst>
          </p:cNvPr>
          <p:cNvSpPr/>
          <p:nvPr/>
        </p:nvSpPr>
        <p:spPr>
          <a:xfrm>
            <a:off x="120988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E68B4-43EE-491E-4D5F-9C6BDC993B59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AADA61-77A2-ECFD-59AC-8CC3B7EBD542}"/>
              </a:ext>
            </a:extLst>
          </p:cNvPr>
          <p:cNvSpPr/>
          <p:nvPr/>
        </p:nvSpPr>
        <p:spPr>
          <a:xfrm>
            <a:off x="3305556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335BDE-1249-22C2-86E7-A65FC1DEB2F8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A4DE06-B4D9-B2C1-4854-C39A04B1B5D3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039F8C-B57B-7C95-3519-8A094D6D4FDD}"/>
              </a:ext>
            </a:extLst>
          </p:cNvPr>
          <p:cNvSpPr/>
          <p:nvPr/>
        </p:nvSpPr>
        <p:spPr>
          <a:xfrm>
            <a:off x="6490123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30B2FE-127C-BA53-DCA5-66DB69D3CC15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193560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763268" y="0"/>
            <a:ext cx="3617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Spring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325245"/>
              </p:ext>
            </p:extLst>
          </p:nvPr>
        </p:nvGraphicFramePr>
        <p:xfrm>
          <a:off x="170687" y="506944"/>
          <a:ext cx="8802626" cy="630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616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2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494056">
                <a:tc>
                  <a:txBody>
                    <a:bodyPr/>
                    <a:lstStyle/>
                    <a:p>
                      <a:r>
                        <a:rPr lang="en-US" sz="14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 err="1"/>
                        <a:t>Glennonville</a:t>
                      </a:r>
                      <a:r>
                        <a:rPr lang="en-US" sz="14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 err="1"/>
                        <a:t>Linneus</a:t>
                      </a:r>
                      <a:r>
                        <a:rPr lang="en-US" sz="14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296337">
                <a:tc>
                  <a:txBody>
                    <a:bodyPr/>
                    <a:lstStyle/>
                    <a:p>
                      <a:r>
                        <a:rPr lang="en-US" sz="14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0932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324</Words>
  <Application>Microsoft Office PowerPoint</Application>
  <PresentationFormat>On-screen Show (4:3)</PresentationFormat>
  <Paragraphs>138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Schwent, Thomas (MU-Student)</dc:creator>
  <cp:lastModifiedBy>Schwent, Thomas (MU-Student)</cp:lastModifiedBy>
  <cp:revision>3</cp:revision>
  <dcterms:created xsi:type="dcterms:W3CDTF">2025-01-02T14:34:23Z</dcterms:created>
  <dcterms:modified xsi:type="dcterms:W3CDTF">2025-03-18T02:57:26Z</dcterms:modified>
</cp:coreProperties>
</file>

<file path=docProps/thumbnail.jpeg>
</file>